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8CE9-E1EF-4629-A1F9-B0FF78B13701}" type="datetimeFigureOut">
              <a:rPr lang="es-MX" smtClean="0"/>
              <a:t>07/10/2017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4D38-A09C-4C08-B4B5-AEC4AD0D69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5554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8CE9-E1EF-4629-A1F9-B0FF78B13701}" type="datetimeFigureOut">
              <a:rPr lang="es-MX" smtClean="0"/>
              <a:t>07/10/2017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4D38-A09C-4C08-B4B5-AEC4AD0D69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205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8CE9-E1EF-4629-A1F9-B0FF78B13701}" type="datetimeFigureOut">
              <a:rPr lang="es-MX" smtClean="0"/>
              <a:t>07/10/2017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4D38-A09C-4C08-B4B5-AEC4AD0D6969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5012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8CE9-E1EF-4629-A1F9-B0FF78B13701}" type="datetimeFigureOut">
              <a:rPr lang="es-MX" smtClean="0"/>
              <a:t>07/10/2017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4D38-A09C-4C08-B4B5-AEC4AD0D69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47817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8CE9-E1EF-4629-A1F9-B0FF78B13701}" type="datetimeFigureOut">
              <a:rPr lang="es-MX" smtClean="0"/>
              <a:t>07/10/2017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4D38-A09C-4C08-B4B5-AEC4AD0D6969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3126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8CE9-E1EF-4629-A1F9-B0FF78B13701}" type="datetimeFigureOut">
              <a:rPr lang="es-MX" smtClean="0"/>
              <a:t>07/10/2017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4D38-A09C-4C08-B4B5-AEC4AD0D69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72039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8CE9-E1EF-4629-A1F9-B0FF78B13701}" type="datetimeFigureOut">
              <a:rPr lang="es-MX" smtClean="0"/>
              <a:t>07/10/2017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4D38-A09C-4C08-B4B5-AEC4AD0D69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5723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8CE9-E1EF-4629-A1F9-B0FF78B13701}" type="datetimeFigureOut">
              <a:rPr lang="es-MX" smtClean="0"/>
              <a:t>07/10/2017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4D38-A09C-4C08-B4B5-AEC4AD0D69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3640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8CE9-E1EF-4629-A1F9-B0FF78B13701}" type="datetimeFigureOut">
              <a:rPr lang="es-MX" smtClean="0"/>
              <a:t>07/10/2017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4D38-A09C-4C08-B4B5-AEC4AD0D69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852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8CE9-E1EF-4629-A1F9-B0FF78B13701}" type="datetimeFigureOut">
              <a:rPr lang="es-MX" smtClean="0"/>
              <a:t>07/10/2017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4D38-A09C-4C08-B4B5-AEC4AD0D69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569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8CE9-E1EF-4629-A1F9-B0FF78B13701}" type="datetimeFigureOut">
              <a:rPr lang="es-MX" smtClean="0"/>
              <a:t>07/10/2017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4D38-A09C-4C08-B4B5-AEC4AD0D69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5773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8CE9-E1EF-4629-A1F9-B0FF78B13701}" type="datetimeFigureOut">
              <a:rPr lang="es-MX" smtClean="0"/>
              <a:t>07/10/2017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4D38-A09C-4C08-B4B5-AEC4AD0D69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2044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8CE9-E1EF-4629-A1F9-B0FF78B13701}" type="datetimeFigureOut">
              <a:rPr lang="es-MX" smtClean="0"/>
              <a:t>07/10/2017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4D38-A09C-4C08-B4B5-AEC4AD0D69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2608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8CE9-E1EF-4629-A1F9-B0FF78B13701}" type="datetimeFigureOut">
              <a:rPr lang="es-MX" smtClean="0"/>
              <a:t>07/10/2017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4D38-A09C-4C08-B4B5-AEC4AD0D69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8884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8CE9-E1EF-4629-A1F9-B0FF78B13701}" type="datetimeFigureOut">
              <a:rPr lang="es-MX" smtClean="0"/>
              <a:t>07/10/2017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4D38-A09C-4C08-B4B5-AEC4AD0D69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0074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8CE9-E1EF-4629-A1F9-B0FF78B13701}" type="datetimeFigureOut">
              <a:rPr lang="es-MX" smtClean="0"/>
              <a:t>07/10/2017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4D38-A09C-4C08-B4B5-AEC4AD0D69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7851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88CE9-E1EF-4629-A1F9-B0FF78B13701}" type="datetimeFigureOut">
              <a:rPr lang="es-MX" smtClean="0"/>
              <a:t>07/10/2017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8A84D38-A09C-4C08-B4B5-AEC4AD0D69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1425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0B5UyRvGRYxj2QjBGamJnbXdTR3M" TargetMode="External"/><Relationship Id="rId2" Type="http://schemas.openxmlformats.org/officeDocument/2006/relationships/hyperlink" Target="https://drive.google.com/open?id=0B5UyRvGRYxj2T1NVVDVDSHJsYkE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0510786-8742-4DA8-AA94-D1359E05F9AC}"/>
              </a:ext>
            </a:extLst>
          </p:cNvPr>
          <p:cNvSpPr/>
          <p:nvPr/>
        </p:nvSpPr>
        <p:spPr>
          <a:xfrm>
            <a:off x="4343400" y="63830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MX" b="1" i="1" dirty="0">
                <a:solidFill>
                  <a:srgbClr val="0D0D0D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PREPA EN LINEA-SEP </a:t>
            </a:r>
            <a:br>
              <a:rPr lang="es-MX" altLang="es-MX" dirty="0"/>
            </a:br>
            <a:r>
              <a:rPr lang="es-MX" altLang="es-MX" b="1" i="1" dirty="0">
                <a:ea typeface="Calibri" panose="020F0502020204030204" pitchFamily="34" charset="0"/>
                <a:cs typeface="Calibri" panose="020F0502020204030204" pitchFamily="34" charset="0"/>
              </a:rPr>
              <a:t>CUARTA GENERACION</a:t>
            </a:r>
            <a:endParaRPr lang="es-MX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52C78207-E8CD-4829-82E9-C5BEEE8ACB94}"/>
              </a:ext>
            </a:extLst>
          </p:cNvPr>
          <p:cNvSpPr/>
          <p:nvPr/>
        </p:nvSpPr>
        <p:spPr>
          <a:xfrm>
            <a:off x="2590584" y="1537578"/>
            <a:ext cx="6858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s-MX" altLang="es-MX" b="1" i="1" dirty="0">
                <a:solidFill>
                  <a:srgbClr val="38562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                 CAMPUS 2</a:t>
            </a:r>
            <a:endParaRPr lang="es-MX" altLang="es-MX" dirty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s-MX" altLang="es-MX" b="1" i="1" dirty="0">
                <a:solidFill>
                  <a:srgbClr val="38562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              GRUPO G4-20              </a:t>
            </a:r>
            <a:endParaRPr lang="es-MX" altLang="es-MX" dirty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s-MX" altLang="es-MX" b="1" i="1" dirty="0">
                <a:solidFill>
                  <a:srgbClr val="70AD4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                MODULO 23</a:t>
            </a:r>
            <a:endParaRPr lang="es-MX" altLang="es-MX" dirty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s-MX" altLang="es-MX" b="1" i="1" dirty="0">
                <a:solidFill>
                  <a:srgbClr val="70AD4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                 SEMANA 1</a:t>
            </a:r>
            <a:endParaRPr lang="es-MX" altLang="es-MX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solidFill>
                  <a:srgbClr val="833C0B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Actividad 2</a:t>
            </a:r>
            <a:endParaRPr lang="es-MX" altLang="es-MX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solidFill>
                  <a:srgbClr val="833C0B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               </a:t>
            </a:r>
            <a:r>
              <a:rPr lang="es-MX" altLang="es-MX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</a:t>
            </a:r>
            <a:r>
              <a:rPr lang="es-MX" b="1" dirty="0">
                <a:solidFill>
                  <a:schemeClr val="accent2">
                    <a:lumMod val="50000"/>
                  </a:schemeClr>
                </a:solidFill>
              </a:rPr>
              <a:t>Fase 2: Planificación. Justificación</a:t>
            </a:r>
            <a:r>
              <a:rPr lang="es-MX" altLang="es-MX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”</a:t>
            </a:r>
            <a:endParaRPr lang="es-MX" altLang="es-MX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solidFill>
                  <a:srgbClr val="833C0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</a:t>
            </a:r>
            <a:r>
              <a:rPr lang="es-MX" altLang="es-MX" b="1" i="1" dirty="0">
                <a:solidFill>
                  <a:srgbClr val="1F4E7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Facilitador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solidFill>
                  <a:srgbClr val="1F4E7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</a:t>
            </a:r>
            <a:r>
              <a:rPr lang="es-MX" b="1" dirty="0">
                <a:solidFill>
                  <a:schemeClr val="accent5">
                    <a:lumMod val="50000"/>
                  </a:schemeClr>
                </a:solidFill>
              </a:rPr>
              <a:t>LILIANA MIRANDA LUQUE</a:t>
            </a:r>
            <a:endParaRPr lang="es-MX" altLang="es-MX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A572D43-C3DE-4320-9D12-5ABF21E0F97A}"/>
              </a:ext>
            </a:extLst>
          </p:cNvPr>
          <p:cNvSpPr/>
          <p:nvPr/>
        </p:nvSpPr>
        <p:spPr>
          <a:xfrm>
            <a:off x="2633663" y="4101934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i="1" dirty="0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Alumno: Francisco Hernández Morales</a:t>
            </a:r>
            <a:endParaRPr lang="es-MX" altLang="es-MX" sz="105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i="1" dirty="0">
                <a:solidFill>
                  <a:srgbClr val="52525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Fecha:</a:t>
            </a:r>
            <a:endParaRPr lang="es-MX" altLang="es-MX" b="1" i="1" dirty="0">
              <a:solidFill>
                <a:srgbClr val="525252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i="1" dirty="0">
                <a:solidFill>
                  <a:srgbClr val="525252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07 de octubre 2017</a:t>
            </a:r>
            <a:r>
              <a:rPr lang="es-MX" altLang="es-MX" sz="1050" dirty="0">
                <a:latin typeface="Arial" panose="020B0604020202020204" pitchFamily="34" charset="0"/>
              </a:rPr>
              <a:t>   </a:t>
            </a:r>
            <a:endParaRPr lang="es-MX" altLang="es-MX" sz="2400" dirty="0">
              <a:latin typeface="Arial" panose="020B060402020202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824F331-4685-4FFC-B9D3-6D38BE71FB6D}"/>
              </a:ext>
            </a:extLst>
          </p:cNvPr>
          <p:cNvSpPr/>
          <p:nvPr/>
        </p:nvSpPr>
        <p:spPr>
          <a:xfrm>
            <a:off x="333375" y="5022172"/>
            <a:ext cx="315277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b="1" dirty="0">
                <a:latin typeface="Calibri" panose="020F0502020204030204" pitchFamily="34" charset="0"/>
              </a:rPr>
              <a:t>Anexo link para audio: </a:t>
            </a:r>
          </a:p>
          <a:p>
            <a:r>
              <a:rPr lang="es-MX" sz="1400" dirty="0">
                <a:latin typeface="Calibri" panose="020F0502020204030204" pitchFamily="34" charset="0"/>
              </a:rPr>
              <a:t> </a:t>
            </a:r>
            <a:r>
              <a:rPr lang="es-MX" sz="1400" u="sng" dirty="0">
                <a:latin typeface="Calibri" panose="020F0502020204030204" pitchFamily="34" charset="0"/>
                <a:hlinkClick r:id="rId2"/>
              </a:rPr>
              <a:t>https://drive.google.com/open?id=0B5UyRvGRYxj2T1NVVDVDSHJsYkE</a:t>
            </a:r>
            <a:endParaRPr lang="es-MX" sz="1400" u="sng" dirty="0">
              <a:latin typeface="Calibri" panose="020F050202020403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B83F55D-0E33-4055-86E9-85D082E19D74}"/>
              </a:ext>
            </a:extLst>
          </p:cNvPr>
          <p:cNvSpPr txBox="1"/>
          <p:nvPr/>
        </p:nvSpPr>
        <p:spPr>
          <a:xfrm>
            <a:off x="7877175" y="4772025"/>
            <a:ext cx="265747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latin typeface="Calibri" panose="020F0502020204030204" pitchFamily="34" charset="0"/>
              </a:rPr>
              <a:t>Anexo link para borrador:</a:t>
            </a:r>
          </a:p>
          <a:p>
            <a:r>
              <a:rPr lang="es-MX" sz="1400" u="sng" dirty="0">
                <a:latin typeface="Calibri" panose="020F0502020204030204" pitchFamily="34" charset="0"/>
                <a:hlinkClick r:id="rId3"/>
              </a:rPr>
              <a:t>https://drive.google.com/open?id=0B5UyRvGRYxj2QjBGamJnbXdTR3M</a:t>
            </a:r>
            <a:endParaRPr lang="es-MX" sz="1400" dirty="0">
              <a:latin typeface="Calibri" panose="020F0502020204030204" pitchFamily="34" charset="0"/>
            </a:endParaRPr>
          </a:p>
          <a:p>
            <a:r>
              <a:rPr lang="es-MX" dirty="0"/>
              <a:t> </a:t>
            </a:r>
          </a:p>
          <a:p>
            <a:endParaRPr lang="es-MX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60160D7-1904-4FB8-A20F-3D7BB36B098C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738" y="1283498"/>
            <a:ext cx="2295518" cy="19599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prst="slope"/>
          </a:sp3d>
        </p:spPr>
      </p:pic>
      <p:pic>
        <p:nvPicPr>
          <p:cNvPr id="10" name="Imagen 3" descr="DSC00029">
            <a:extLst>
              <a:ext uri="{FF2B5EF4-FFF2-40B4-BE49-F238E27FC236}">
                <a16:creationId xmlns:a16="http://schemas.microsoft.com/office/drawing/2014/main" id="{7EAB8FFD-A226-4CDA-914F-43F3403551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37" t="8121" r="18590"/>
          <a:stretch>
            <a:fillRect/>
          </a:stretch>
        </p:blipFill>
        <p:spPr bwMode="auto">
          <a:xfrm>
            <a:off x="9205912" y="1059338"/>
            <a:ext cx="2059443" cy="2408258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456201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82</Words>
  <Application>Microsoft Office PowerPoint</Application>
  <PresentationFormat>Panorámica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Trebuchet MS</vt:lpstr>
      <vt:lpstr>Wingdings 3</vt:lpstr>
      <vt:lpstr>Faceta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Hernandez Morales</dc:creator>
  <cp:lastModifiedBy>Francisco Hernandez Morales</cp:lastModifiedBy>
  <cp:revision>2</cp:revision>
  <dcterms:created xsi:type="dcterms:W3CDTF">2017-10-08T00:01:20Z</dcterms:created>
  <dcterms:modified xsi:type="dcterms:W3CDTF">2017-10-08T00:12:05Z</dcterms:modified>
</cp:coreProperties>
</file>