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1" autoAdjust="0"/>
    <p:restoredTop sz="94660"/>
  </p:normalViewPr>
  <p:slideViewPr>
    <p:cSldViewPr snapToGrid="0">
      <p:cViewPr>
        <p:scale>
          <a:sx n="60" d="100"/>
          <a:sy n="60" d="100"/>
        </p:scale>
        <p:origin x="1638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63305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63607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639644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195019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81435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208800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5753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22080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0271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55016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53537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35478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85481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5326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41796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377508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03FDEE-78F0-4CF7-B3AE-351414110F92}" type="datetimeFigureOut">
              <a:rPr lang="es-MX" smtClean="0"/>
              <a:t>05/10/2017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420906D-E31C-4D17-AED4-0679EEEA583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79558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2FF934DE-3751-493B-806B-9144D4FF03B5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937" y="1507657"/>
            <a:ext cx="3053187" cy="2418253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 w="28575">
            <a:solidFill>
              <a:schemeClr val="tx1"/>
            </a:solidFill>
          </a:ln>
          <a:effectLst/>
          <a:scene3d>
            <a:camera prst="orthographicFront"/>
            <a:lightRig rig="threePt" dir="t"/>
          </a:scene3d>
          <a:sp3d>
            <a:bevelT prst="slope"/>
          </a:sp3d>
        </p:spPr>
      </p:pic>
      <p:pic>
        <p:nvPicPr>
          <p:cNvPr id="2050" name="Imagen 3" descr="DSC00029">
            <a:extLst>
              <a:ext uri="{FF2B5EF4-FFF2-40B4-BE49-F238E27FC236}">
                <a16:creationId xmlns:a16="http://schemas.microsoft.com/office/drawing/2014/main" id="{4E9C52D0-3A0B-45C8-BA25-48135841953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37" t="8121" r="18590"/>
          <a:stretch>
            <a:fillRect/>
          </a:stretch>
        </p:blipFill>
        <p:spPr bwMode="auto">
          <a:xfrm>
            <a:off x="8959147" y="1239817"/>
            <a:ext cx="2059443" cy="2408258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>
            <a:extLst>
              <a:ext uri="{FF2B5EF4-FFF2-40B4-BE49-F238E27FC236}">
                <a16:creationId xmlns:a16="http://schemas.microsoft.com/office/drawing/2014/main" id="{AF8B2627-F04E-40CD-BCA3-40A4F3CD7A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4746" y="285710"/>
            <a:ext cx="241069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2000" b="1" i="1" u="none" strike="noStrike" cap="none" normalizeH="0" baseline="0" dirty="0">
                <a:ln>
                  <a:noFill/>
                </a:ln>
                <a:solidFill>
                  <a:srgbClr val="0D0D0D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 EN LINEA-SEP 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CUARTA GENERACION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altLang="es-MX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40F226AB-79B7-43DA-A49F-A180DF253D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6353" y="1918415"/>
            <a:ext cx="6467476" cy="2185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152352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3856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CAMPUS 2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1" u="none" strike="noStrike" cap="none" normalizeH="0" baseline="0" dirty="0">
                <a:ln>
                  <a:noFill/>
                </a:ln>
                <a:solidFill>
                  <a:srgbClr val="385623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GRUPO G4-20              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600" b="1" i="1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MODULO 23</a:t>
            </a:r>
            <a:endParaRPr kumimoji="0" lang="es-MX" altLang="es-MX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1" u="none" strike="noStrike" cap="none" normalizeH="0" baseline="0" dirty="0">
                <a:ln>
                  <a:noFill/>
                </a:ln>
                <a:solidFill>
                  <a:srgbClr val="70AD47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SEMANA 1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rgbClr val="833C0B"/>
                </a:solidFill>
                <a:effectLst/>
                <a:latin typeface="Calibri Light" panose="020F03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 Actividad 1</a:t>
            </a:r>
            <a:endParaRPr kumimoji="0" lang="es-MX" altLang="es-MX" sz="1600" b="0" i="0" u="none" strike="noStrike" cap="none" normalizeH="0" baseline="0" dirty="0">
              <a:ln>
                <a:noFill/>
              </a:ln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rgbClr val="833C0B"/>
                </a:solidFill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     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“</a:t>
            </a:r>
            <a:r>
              <a:rPr lang="es-MX" b="1" dirty="0"/>
              <a:t>Fase1: Planificación. Objetivos-metas</a:t>
            </a: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”</a:t>
            </a:r>
            <a:endParaRPr kumimoji="0" lang="es-MX" altLang="es-MX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800" b="1" i="0" u="none" strike="noStrike" cap="none" normalizeH="0" baseline="0" dirty="0">
                <a:ln>
                  <a:noFill/>
                </a:ln>
                <a:solidFill>
                  <a:srgbClr val="833C0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r>
              <a:rPr kumimoji="0" lang="es-MX" altLang="es-MX" sz="1400" b="1" i="1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Facilitador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s-MX" sz="1400" b="1" i="0" u="none" strike="noStrike" cap="none" normalizeH="0" baseline="0" dirty="0">
                <a:ln>
                  <a:noFill/>
                </a:ln>
                <a:solidFill>
                  <a:srgbClr val="1F4E79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s-MX" sz="1400" b="1" dirty="0">
                <a:solidFill>
                  <a:schemeClr val="accent5">
                    <a:lumMod val="50000"/>
                  </a:schemeClr>
                </a:solidFill>
              </a:rPr>
              <a:t>LILIANA MIRANDA LUQUE</a:t>
            </a:r>
            <a:endParaRPr kumimoji="0" lang="es-MX" altLang="es-MX" sz="900" b="1" i="0" u="none" strike="noStrike" cap="none" normalizeH="0" baseline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7C87133-E3D4-479E-ACE1-FED88C88CBA8}"/>
              </a:ext>
            </a:extLst>
          </p:cNvPr>
          <p:cNvSpPr txBox="1"/>
          <p:nvPr/>
        </p:nvSpPr>
        <p:spPr>
          <a:xfrm>
            <a:off x="3338316" y="4514338"/>
            <a:ext cx="55435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dirty="0"/>
              <a:t>.</a:t>
            </a:r>
            <a:r>
              <a:rPr lang="es-MX" altLang="es-MX" b="1" i="1" dirty="0">
                <a:solidFill>
                  <a:srgbClr val="4472C4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Alumno: Francisco Hernández Morales</a:t>
            </a:r>
            <a:endParaRPr lang="es-MX" altLang="es-MX" sz="105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i="1" dirty="0">
                <a:solidFill>
                  <a:srgbClr val="525252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Fecha:</a:t>
            </a:r>
            <a:endParaRPr lang="es-MX" altLang="es-MX" b="1" i="1" dirty="0">
              <a:solidFill>
                <a:srgbClr val="525252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s-MX" altLang="es-MX" b="1" i="1" dirty="0">
                <a:solidFill>
                  <a:srgbClr val="525252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05de octubre 2017</a:t>
            </a:r>
            <a:r>
              <a:rPr kumimoji="0" lang="es-MX" altLang="es-MX" sz="105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 </a:t>
            </a:r>
            <a:endParaRPr kumimoji="0" lang="es-MX" altLang="es-MX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26423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9C1DB7-0127-4815-88F4-F9D0FE01B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1650" y="517525"/>
            <a:ext cx="7305675" cy="1939925"/>
          </a:xfrm>
        </p:spPr>
        <p:txBody>
          <a:bodyPr>
            <a:normAutofit/>
          </a:bodyPr>
          <a:lstStyle/>
          <a:p>
            <a:r>
              <a:rPr lang="es-MX" sz="1600" b="1" dirty="0">
                <a:solidFill>
                  <a:schemeClr val="accent2">
                    <a:lumMod val="50000"/>
                  </a:schemeClr>
                </a:solidFill>
              </a:rPr>
              <a:t>Tema:</a:t>
            </a:r>
            <a:br>
              <a:rPr lang="es-MX" sz="1600" dirty="0"/>
            </a:br>
            <a:r>
              <a:rPr lang="es-MX" sz="1400" dirty="0"/>
              <a:t> La reubicación del centro penitenciario de Pachuca, Hidalgo. esto para darle una mejor imagen a mi colonia y así evitar el temor y el riesgo que ocasiona la fuga de reos que buscan ocultarse en las casas que están cerca poniendo en riesgo a los vecinos.</a:t>
            </a:r>
            <a:br>
              <a:rPr lang="es-MX" sz="1400" dirty="0"/>
            </a:br>
            <a:endParaRPr lang="es-MX" sz="1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A99CF39-BEF4-42F4-9506-9D4847897C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71650" y="2895600"/>
            <a:ext cx="7305675" cy="32956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MX" sz="1400" b="1" dirty="0">
                <a:solidFill>
                  <a:schemeClr val="accent2">
                    <a:lumMod val="50000"/>
                  </a:schemeClr>
                </a:solidFill>
              </a:rPr>
              <a:t>Relevancia:</a:t>
            </a:r>
          </a:p>
          <a:p>
            <a:pPr marL="0" indent="0">
              <a:buNone/>
            </a:pPr>
            <a:r>
              <a:rPr lang="es-MX" sz="1400" dirty="0"/>
              <a:t>Lograr una reubicación del centro penitenciario, para darle una mejor imagen a mi colonia y así evitar el temor y el riesgo que ocasiona la fuga de reos que buscan ocultarse en las casas que están cerca poniendo en riesgo a los vecinos.</a:t>
            </a:r>
          </a:p>
          <a:p>
            <a:pPr marL="0" indent="0">
              <a:buNone/>
            </a:pPr>
            <a:r>
              <a:rPr lang="es-MX" sz="1400" dirty="0"/>
              <a:t>Este proyecto beneficia no solo a los vecinos de mi colonia, si no; también da una buena imagen a la ciudad porque, en ese espacio se puede construir un parque que tanta falta hace y desaparecer esas bardas tan altas que dan un mal aspecto para quien nos visita.</a:t>
            </a:r>
          </a:p>
          <a:p>
            <a:pPr marL="0" indent="0">
              <a:buNone/>
            </a:pPr>
            <a:r>
              <a:rPr lang="es-MX" sz="1400" dirty="0"/>
              <a:t>De manera directa los benefician los más de 1500 internos que se encuentran dentro del centro penitenciario; de paso también son beneficiados los 10,000 habitantes de la comunidad que circundan el penal.</a:t>
            </a:r>
          </a:p>
          <a:p>
            <a:pPr marL="0" indent="0">
              <a:buNone/>
            </a:pPr>
            <a:r>
              <a:rPr lang="es-MX" sz="1400" dirty="0"/>
              <a:t>Los internos estarán en unas instalaciones más amplias, que cuenten con áreas para estudiar hacer deporte, escuelas donde estudiar y poder superarse; será tener más espacio donde se puedan superar activa y académicamente esto les permitirá incorporarse a la sociedad una vez cumplida su condena.</a:t>
            </a:r>
          </a:p>
          <a:p>
            <a:endParaRPr lang="es-MX" sz="1600" dirty="0"/>
          </a:p>
        </p:txBody>
      </p:sp>
    </p:spTree>
    <p:extLst>
      <p:ext uri="{BB962C8B-B14F-4D97-AF65-F5344CB8AC3E}">
        <p14:creationId xmlns:p14="http://schemas.microsoft.com/office/powerpoint/2010/main" val="2658836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2EDF9D73-56C8-447A-854F-783339704BF5}"/>
              </a:ext>
            </a:extLst>
          </p:cNvPr>
          <p:cNvSpPr txBox="1"/>
          <p:nvPr/>
        </p:nvSpPr>
        <p:spPr>
          <a:xfrm>
            <a:off x="2357436" y="2876551"/>
            <a:ext cx="738187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dirty="0"/>
              <a:t>¿Cómo es que pretendes llevarlo a cabo?</a:t>
            </a:r>
          </a:p>
          <a:p>
            <a:r>
              <a:rPr lang="es-MX" sz="1400" dirty="0"/>
              <a:t>- ¿Quiénes son las personas que te ayudarán a ejecutarlo?</a:t>
            </a:r>
          </a:p>
          <a:p>
            <a:r>
              <a:rPr lang="es-MX" sz="1400" dirty="0"/>
              <a:t>- ¿Cuál es la importancia de este proyecto en el contexto de tu comunidad (local, estatal o nacional)?</a:t>
            </a:r>
          </a:p>
          <a:p>
            <a:endParaRPr lang="es-MX" sz="1400" dirty="0"/>
          </a:p>
          <a:p>
            <a:r>
              <a:rPr lang="es-MX" sz="1400" dirty="0"/>
              <a:t> Control de entradas y salidas de los internos.</a:t>
            </a:r>
          </a:p>
          <a:p>
            <a:r>
              <a:rPr lang="es-MX" sz="1400" dirty="0"/>
              <a:t>Consulta con los familiares de los internos de las condiciones del penal.</a:t>
            </a:r>
          </a:p>
          <a:p>
            <a:r>
              <a:rPr lang="es-MX" sz="1400" dirty="0"/>
              <a:t>Consulta a los vecinos sobre la imagen que da el penal a la colonia.</a:t>
            </a:r>
          </a:p>
          <a:p>
            <a:r>
              <a:rPr lang="es-MX" sz="1400" dirty="0"/>
              <a:t>Programas y planes académicos para los internos.</a:t>
            </a:r>
          </a:p>
          <a:p>
            <a:r>
              <a:rPr lang="es-MX" sz="1400" dirty="0"/>
              <a:t>Ambiente de regeneración para los internos.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5042B91A-6BC3-4578-8452-D69CD78E8834}"/>
              </a:ext>
            </a:extLst>
          </p:cNvPr>
          <p:cNvSpPr txBox="1"/>
          <p:nvPr/>
        </p:nvSpPr>
        <p:spPr>
          <a:xfrm>
            <a:off x="2533649" y="914399"/>
            <a:ext cx="702945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>
                <a:solidFill>
                  <a:schemeClr val="accent2">
                    <a:lumMod val="50000"/>
                  </a:schemeClr>
                </a:solidFill>
              </a:rPr>
              <a:t>Propósito principal:</a:t>
            </a:r>
          </a:p>
          <a:p>
            <a:r>
              <a:rPr lang="es-MX" sz="1400" dirty="0"/>
              <a:t>Conocer a fondo la problemática que existe dentro de las instalaciones del penal, que ocasiona la sobrepoblación de los internos; que tipos de reos están, y cuales deben estar.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74329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C46F29D1-F2A4-47D0-B4D6-3A556BE15ECD}"/>
              </a:ext>
            </a:extLst>
          </p:cNvPr>
          <p:cNvSpPr txBox="1"/>
          <p:nvPr/>
        </p:nvSpPr>
        <p:spPr>
          <a:xfrm>
            <a:off x="1162050" y="666750"/>
            <a:ext cx="101346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Personas involucradas en el entorno penitenciario:</a:t>
            </a:r>
          </a:p>
          <a:p>
            <a:r>
              <a:rPr lang="es-MX" sz="1600" dirty="0"/>
              <a:t>Autoridades federales, estatales, y municipales.</a:t>
            </a:r>
          </a:p>
          <a:p>
            <a:r>
              <a:rPr lang="es-MX" sz="1600" dirty="0"/>
              <a:t>Los internos</a:t>
            </a:r>
          </a:p>
          <a:p>
            <a:r>
              <a:rPr lang="es-MX" sz="1600" dirty="0"/>
              <a:t>Familiares de los internos.</a:t>
            </a:r>
          </a:p>
          <a:p>
            <a:r>
              <a:rPr lang="es-MX" sz="1600" dirty="0"/>
              <a:t>Instituciones como: DIF, Seguridad Publica, SEP, Secretaria de Salud, Derechos Humanos, Junta de Colonos.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232DE05F-35EE-4E82-8CB7-6D88E170BD1D}"/>
              </a:ext>
            </a:extLst>
          </p:cNvPr>
          <p:cNvSpPr txBox="1"/>
          <p:nvPr/>
        </p:nvSpPr>
        <p:spPr>
          <a:xfrm>
            <a:off x="1162050" y="2800350"/>
            <a:ext cx="897255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dirty="0"/>
              <a:t>Realizar este proyecto es importante por la tranquilidad a la comunidad, al cambiar la imagen de la colonia, ya no se tiene ese temor de que si se escapa un interno pueda esconderse en alguna de las casas.</a:t>
            </a:r>
          </a:p>
          <a:p>
            <a:endParaRPr lang="es-MX" sz="1600" dirty="0"/>
          </a:p>
          <a:p>
            <a:r>
              <a:rPr lang="es-MX" sz="1600" dirty="0"/>
              <a:t>Es un gran logro para la comunidad, también se benefician los internos con instalaciones amplias ,los niños pueden ir a la escuela sin tener que pasar por el centro de readaptación social.</a:t>
            </a:r>
          </a:p>
          <a:p>
            <a:endParaRPr lang="es-MX" sz="1600" dirty="0"/>
          </a:p>
          <a:p>
            <a:r>
              <a:rPr lang="es-MX" sz="1600" dirty="0"/>
              <a:t>Para cumplir este proyecto es fundamental el apoyo de los gobiernos, Federal, Estatal y Municipal.</a:t>
            </a:r>
          </a:p>
          <a:p>
            <a:r>
              <a:rPr lang="es-MX" sz="1600" dirty="0"/>
              <a:t>Los internos representan un sector de la ciudad y de la rehabilitación depende su incorporación a la sociedad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368936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E3D4FD20-3B6E-4A3B-8ABD-4EBCBFD139B6}"/>
              </a:ext>
            </a:extLst>
          </p:cNvPr>
          <p:cNvSpPr txBox="1"/>
          <p:nvPr/>
        </p:nvSpPr>
        <p:spPr>
          <a:xfrm>
            <a:off x="930976" y="364162"/>
            <a:ext cx="105632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600" b="1" dirty="0"/>
              <a:t>Plantea objetivos específicos</a:t>
            </a:r>
            <a:r>
              <a:rPr lang="es-MX" sz="1600" dirty="0"/>
              <a:t>.</a:t>
            </a:r>
          </a:p>
          <a:p>
            <a:endParaRPr lang="es-MX" sz="1600" dirty="0"/>
          </a:p>
          <a:p>
            <a:r>
              <a:rPr lang="es-MX" sz="1600" dirty="0"/>
              <a:t> 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109B7FA4-E77A-49B6-A967-AF54E54C4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995225"/>
              </p:ext>
            </p:extLst>
          </p:nvPr>
        </p:nvGraphicFramePr>
        <p:xfrm>
          <a:off x="1355643" y="993555"/>
          <a:ext cx="9462778" cy="49441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87792">
                  <a:extLst>
                    <a:ext uri="{9D8B030D-6E8A-4147-A177-3AD203B41FA5}">
                      <a16:colId xmlns:a16="http://schemas.microsoft.com/office/drawing/2014/main" val="3221514124"/>
                    </a:ext>
                  </a:extLst>
                </a:gridCol>
                <a:gridCol w="4874986">
                  <a:extLst>
                    <a:ext uri="{9D8B030D-6E8A-4147-A177-3AD203B41FA5}">
                      <a16:colId xmlns:a16="http://schemas.microsoft.com/office/drawing/2014/main" val="4289502295"/>
                    </a:ext>
                  </a:extLst>
                </a:gridCol>
              </a:tblGrid>
              <a:tr h="6812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b="1" dirty="0"/>
                        <a:t>Plantea objetivos específicos</a:t>
                      </a:r>
                      <a:r>
                        <a:rPr lang="es-MX" sz="1800" dirty="0"/>
                        <a:t>.</a:t>
                      </a:r>
                    </a:p>
                    <a:p>
                      <a:endParaRPr lang="es-MX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dirty="0"/>
                        <a:t>Metas.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9831642"/>
                  </a:ext>
                </a:extLst>
              </a:tr>
              <a:tr h="1092158">
                <a:tc>
                  <a:txBody>
                    <a:bodyPr/>
                    <a:lstStyle/>
                    <a:p>
                      <a:r>
                        <a:rPr lang="es-MX" sz="1200" dirty="0"/>
                        <a:t>Reubicación del penal por sobrepoblación y molestos operativos en la colonia.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 </a:t>
                      </a:r>
                      <a:r>
                        <a:rPr lang="es-MX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Derechos Humanos:</a:t>
                      </a:r>
                      <a:r>
                        <a:rPr lang="es-MX" sz="1200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s-MX" sz="1200" dirty="0"/>
                        <a:t>Consulta con los internos y familiares de las condiciones del penal.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Revisar las instalaciones, verificar las condiciones de vida en el interior del penal; así como el trato hacia los familiares, y vecinos.</a:t>
                      </a:r>
                    </a:p>
                    <a:p>
                      <a:endParaRPr lang="es-MX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5743144"/>
                  </a:ext>
                </a:extLst>
              </a:tr>
              <a:tr h="748146">
                <a:tc>
                  <a:txBody>
                    <a:bodyPr/>
                    <a:lstStyle/>
                    <a:p>
                      <a:r>
                        <a:rPr lang="es-MX" sz="1200" dirty="0"/>
                        <a:t>Que los niños tengan condiciones de vida digna, dentro del penal.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DIF: </a:t>
                      </a:r>
                      <a:r>
                        <a:rPr lang="es-MX" sz="1200" dirty="0"/>
                        <a:t>tomar nota de los niños que viven dentro del penal para ayudarlos en su desarrollo integral a la familia.</a:t>
                      </a:r>
                    </a:p>
                    <a:p>
                      <a:endParaRPr lang="es-MX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015305"/>
                  </a:ext>
                </a:extLst>
              </a:tr>
              <a:tr h="807522">
                <a:tc>
                  <a:txBody>
                    <a:bodyPr/>
                    <a:lstStyle/>
                    <a:p>
                      <a:r>
                        <a:rPr lang="es-MX" sz="1200" dirty="0"/>
                        <a:t>Que los internos y los niños tenga una buena educación.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SEP: </a:t>
                      </a:r>
                      <a:r>
                        <a:rPr lang="es-MX" sz="1200" dirty="0"/>
                        <a:t>Programas y planes académicos para los internos.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/>
                        <a:t>Asumir su responsabilidad de que los niños y los internos reciban educación de calidad.</a:t>
                      </a:r>
                    </a:p>
                    <a:p>
                      <a:endParaRPr lang="es-MX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3240721"/>
                  </a:ext>
                </a:extLst>
              </a:tr>
              <a:tr h="792084">
                <a:tc>
                  <a:txBody>
                    <a:bodyPr/>
                    <a:lstStyle/>
                    <a:p>
                      <a:r>
                        <a:rPr lang="es-MX" sz="1200" dirty="0"/>
                        <a:t>Que los vecinos estén informados de los avances del proyecto.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Junta de Colonos: </a:t>
                      </a:r>
                      <a:r>
                        <a:rPr lang="es-MX" sz="1200" dirty="0"/>
                        <a:t>Consulta a los vecinos sobre la imagen que da el penal a la colonia, e informar de los avances de la realización del proyecto, con las posibles molestias que se ocasionen.</a:t>
                      </a:r>
                    </a:p>
                    <a:p>
                      <a:endParaRPr lang="es-MX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80741"/>
                  </a:ext>
                </a:extLst>
              </a:tr>
              <a:tr h="776645">
                <a:tc>
                  <a:txBody>
                    <a:bodyPr/>
                    <a:lstStyle/>
                    <a:p>
                      <a:r>
                        <a:rPr lang="es-MX" sz="1200" dirty="0"/>
                        <a:t>Tomar en cuenta lo reducido de las calles, el transito de las personas, al  momento de realizar operativos. </a:t>
                      </a: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dirty="0">
                          <a:solidFill>
                            <a:schemeClr val="accent2">
                              <a:lumMod val="50000"/>
                            </a:schemeClr>
                          </a:solidFill>
                        </a:rPr>
                        <a:t>Seguridad Publica: </a:t>
                      </a:r>
                      <a:r>
                        <a:rPr lang="es-MX" sz="1200" dirty="0"/>
                        <a:t>Control de entradas y salidas de los internos; logística de sus operativos, implementar la vigilancia.</a:t>
                      </a:r>
                    </a:p>
                    <a:p>
                      <a:endParaRPr lang="es-MX" sz="12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83424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10701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70FC4441-E338-4E57-92A5-ABC163F2B13B}"/>
              </a:ext>
            </a:extLst>
          </p:cNvPr>
          <p:cNvSpPr txBox="1"/>
          <p:nvPr/>
        </p:nvSpPr>
        <p:spPr>
          <a:xfrm>
            <a:off x="1362075" y="885825"/>
            <a:ext cx="91535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 </a:t>
            </a:r>
          </a:p>
          <a:p>
            <a:r>
              <a:rPr lang="es-MX" b="1" dirty="0">
                <a:solidFill>
                  <a:schemeClr val="accent2">
                    <a:lumMod val="50000"/>
                  </a:schemeClr>
                </a:solidFill>
              </a:rPr>
              <a:t>Referencias:</a:t>
            </a:r>
          </a:p>
          <a:p>
            <a:r>
              <a:rPr lang="es-MX" dirty="0"/>
              <a:t>(Hidalgo crece contigo, Recuperado 2017) (Hidalgo crece contigo, hgo.sep.gob.mx, Recuperado 2017) (Hidalgo crece contigo, http://s-seguridad.hidalgo.gob.mx/, 2017) (CNDH, 2017)</a:t>
            </a:r>
          </a:p>
          <a:p>
            <a:r>
              <a:rPr lang="es-MX" dirty="0"/>
              <a:t>C. M. (05 de octubre de 2017). </a:t>
            </a:r>
            <a:r>
              <a:rPr lang="es-MX" i="1" dirty="0"/>
              <a:t>cndh.org.mx</a:t>
            </a:r>
            <a:r>
              <a:rPr lang="es-MX" dirty="0"/>
              <a:t>. Obtenido de Comisión Nacional de los Derechos Humanos: http://www.cndh.org.mx/Aplicaciones_Informativas</a:t>
            </a:r>
          </a:p>
          <a:p>
            <a:r>
              <a:rPr lang="es-MX" dirty="0"/>
              <a:t>Hidalgo crece contigo. (05 de octubre de 2017). </a:t>
            </a:r>
            <a:r>
              <a:rPr lang="es-MX" i="1" dirty="0"/>
              <a:t>http://s-seguridad.hidalgo.gob.mx/</a:t>
            </a:r>
            <a:r>
              <a:rPr lang="es-MX" dirty="0"/>
              <a:t>. Obtenido de Secretaría de Seguridad Pública: http://s-seguridad.hidalgo.gob.mx/</a:t>
            </a:r>
          </a:p>
          <a:p>
            <a:r>
              <a:rPr lang="es-MX" dirty="0"/>
              <a:t>Hidalgo crece contigo. (05 de octubre de Recuperado 2017). </a:t>
            </a:r>
            <a:r>
              <a:rPr lang="es-MX" i="1" dirty="0"/>
              <a:t>hgo.sep.gob.mx</a:t>
            </a:r>
            <a:r>
              <a:rPr lang="es-MX" dirty="0"/>
              <a:t>. Obtenido de Secretaría de Educación Pública de Hidalgo: http://www.hgo.sep.gob.mx/</a:t>
            </a:r>
          </a:p>
          <a:p>
            <a:r>
              <a:rPr lang="es-MX" dirty="0"/>
              <a:t>Hidalgo crece contigo. (05 de octubre de Recuperado 2017). </a:t>
            </a:r>
            <a:r>
              <a:rPr lang="es-MX" i="1" dirty="0"/>
              <a:t>http://dif.hidalgo.gob.mx/</a:t>
            </a:r>
            <a:r>
              <a:rPr lang="es-MX" dirty="0"/>
              <a:t>. Obtenido de Sistema para el Desarrollo Integral de la Familia del Estado de Hidalgo: http://dif.hidalgo.gob.mx/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29759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 advClick="0" advTm="1000">
        <p:blinds dir="vert"/>
      </p:transition>
    </mc:Choice>
    <mc:Fallback>
      <p:transition spd="slow" advClick="0" advTm="1000">
        <p:blinds dir="vert"/>
      </p:transition>
    </mc:Fallback>
  </mc:AlternateContent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265</TotalTime>
  <Words>745</Words>
  <Application>Microsoft Office PowerPoint</Application>
  <PresentationFormat>Panorámica</PresentationFormat>
  <Paragraphs>65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Trebuchet MS</vt:lpstr>
      <vt:lpstr>Wingdings 3</vt:lpstr>
      <vt:lpstr>Faceta</vt:lpstr>
      <vt:lpstr>Presentación de PowerPoint</vt:lpstr>
      <vt:lpstr>Tema:  La reubicación del centro penitenciario de Pachuca, Hidalgo. esto para darle una mejor imagen a mi colonia y así evitar el temor y el riesgo que ocasiona la fuga de reos que buscan ocultarse en las casas que están cerca poniendo en riesgo a los vecinos. 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Francisco Hernandez Morales</dc:creator>
  <cp:lastModifiedBy>Francisco Hernandez Morales</cp:lastModifiedBy>
  <cp:revision>30</cp:revision>
  <dcterms:created xsi:type="dcterms:W3CDTF">2017-10-05T04:49:52Z</dcterms:created>
  <dcterms:modified xsi:type="dcterms:W3CDTF">2017-10-06T01:07:33Z</dcterms:modified>
</cp:coreProperties>
</file>